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68" d="100"/>
          <a:sy n="68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072-9C0B-4AA8-9251-C4F6B5027C23}" type="datetimeFigureOut">
              <a:rPr lang="en-ZA" smtClean="0"/>
              <a:pPr/>
              <a:t>2014/03/03</a:t>
            </a:fld>
            <a:endParaRPr lang="en-Z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024A-CE4C-4B2A-85A3-A6DEAE130AB2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072-9C0B-4AA8-9251-C4F6B5027C23}" type="datetimeFigureOut">
              <a:rPr lang="en-ZA" smtClean="0"/>
              <a:pPr/>
              <a:t>2014/03/03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024A-CE4C-4B2A-85A3-A6DEAE130AB2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072-9C0B-4AA8-9251-C4F6B5027C23}" type="datetimeFigureOut">
              <a:rPr lang="en-ZA" smtClean="0"/>
              <a:pPr/>
              <a:t>2014/03/03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024A-CE4C-4B2A-85A3-A6DEAE130AB2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072-9C0B-4AA8-9251-C4F6B5027C23}" type="datetimeFigureOut">
              <a:rPr lang="en-ZA" smtClean="0"/>
              <a:pPr/>
              <a:t>2014/03/03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024A-CE4C-4B2A-85A3-A6DEAE130AB2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072-9C0B-4AA8-9251-C4F6B5027C23}" type="datetimeFigureOut">
              <a:rPr lang="en-ZA" smtClean="0"/>
              <a:pPr/>
              <a:t>2014/03/03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024A-CE4C-4B2A-85A3-A6DEAE130AB2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072-9C0B-4AA8-9251-C4F6B5027C23}" type="datetimeFigureOut">
              <a:rPr lang="en-ZA" smtClean="0"/>
              <a:pPr/>
              <a:t>2014/03/03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024A-CE4C-4B2A-85A3-A6DEAE130AB2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072-9C0B-4AA8-9251-C4F6B5027C23}" type="datetimeFigureOut">
              <a:rPr lang="en-ZA" smtClean="0"/>
              <a:pPr/>
              <a:t>2014/03/03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024A-CE4C-4B2A-85A3-A6DEAE130AB2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072-9C0B-4AA8-9251-C4F6B5027C23}" type="datetimeFigureOut">
              <a:rPr lang="en-ZA" smtClean="0"/>
              <a:pPr/>
              <a:t>2014/03/03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024A-CE4C-4B2A-85A3-A6DEAE130AB2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072-9C0B-4AA8-9251-C4F6B5027C23}" type="datetimeFigureOut">
              <a:rPr lang="en-ZA" smtClean="0"/>
              <a:pPr/>
              <a:t>2014/03/03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024A-CE4C-4B2A-85A3-A6DEAE130AB2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072-9C0B-4AA8-9251-C4F6B5027C23}" type="datetimeFigureOut">
              <a:rPr lang="en-ZA" smtClean="0"/>
              <a:pPr/>
              <a:t>2014/03/03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024A-CE4C-4B2A-85A3-A6DEAE130AB2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072-9C0B-4AA8-9251-C4F6B5027C23}" type="datetimeFigureOut">
              <a:rPr lang="en-ZA" smtClean="0"/>
              <a:pPr/>
              <a:t>2014/03/03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9F9024A-CE4C-4B2A-85A3-A6DEAE130AB2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621B072-9C0B-4AA8-9251-C4F6B5027C23}" type="datetimeFigureOut">
              <a:rPr lang="en-ZA" smtClean="0"/>
              <a:pPr/>
              <a:t>2014/03/03</a:t>
            </a:fld>
            <a:endParaRPr lang="en-Z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9F9024A-CE4C-4B2A-85A3-A6DEAE130AB2}" type="slidenum">
              <a:rPr lang="en-ZA" smtClean="0"/>
              <a:pPr/>
              <a:t>‹#›</a:t>
            </a:fld>
            <a:endParaRPr lang="en-Z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en-ZA" sz="3600" dirty="0"/>
              <a:t>An Investigation into the Smart Watch</a:t>
            </a:r>
            <a:br>
              <a:rPr lang="en-ZA" sz="3600" dirty="0"/>
            </a:br>
            <a:r>
              <a:rPr lang="en-ZA" sz="3600" dirty="0"/>
              <a:t>Interface and the User Driven</a:t>
            </a:r>
            <a:br>
              <a:rPr lang="en-ZA" sz="3600" dirty="0"/>
            </a:br>
            <a:r>
              <a:rPr lang="en-ZA" sz="3600" dirty="0"/>
              <a:t>Data Requirements for its Applications</a:t>
            </a:r>
          </a:p>
        </p:txBody>
      </p:sp>
      <p:sp>
        <p:nvSpPr>
          <p:cNvPr id="5" name="Rectangle 4"/>
          <p:cNvSpPr/>
          <p:nvPr/>
        </p:nvSpPr>
        <p:spPr>
          <a:xfrm>
            <a:off x="2267744" y="3212976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ZA" sz="2000" u="sng" dirty="0" smtClean="0">
                <a:solidFill>
                  <a:srgbClr val="FFC000"/>
                </a:solidFill>
              </a:rPr>
              <a:t>Seminar  1</a:t>
            </a:r>
          </a:p>
          <a:p>
            <a:pPr algn="ctr"/>
            <a:r>
              <a:rPr lang="en-ZA" sz="2000" dirty="0" smtClean="0">
                <a:solidFill>
                  <a:srgbClr val="FFC000"/>
                </a:solidFill>
              </a:rPr>
              <a:t>Project Outline and Research Goals</a:t>
            </a:r>
            <a:endParaRPr lang="en-ZA" sz="2000" dirty="0">
              <a:solidFill>
                <a:srgbClr val="FFC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67744" y="4221088"/>
            <a:ext cx="46085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ZA" sz="2000" u="sng" dirty="0" smtClean="0">
                <a:solidFill>
                  <a:srgbClr val="FFC000"/>
                </a:solidFill>
              </a:rPr>
              <a:t>Principal Investigator: </a:t>
            </a:r>
          </a:p>
          <a:p>
            <a:pPr algn="ctr"/>
            <a:r>
              <a:rPr lang="en-ZA" sz="2000" dirty="0" smtClean="0">
                <a:solidFill>
                  <a:srgbClr val="FFC000"/>
                </a:solidFill>
              </a:rPr>
              <a:t>Kyle Johnson</a:t>
            </a:r>
            <a:endParaRPr lang="en-ZA" sz="2000" dirty="0">
              <a:solidFill>
                <a:srgbClr val="FFC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27784" y="5013176"/>
            <a:ext cx="3600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ZA" sz="2000" dirty="0" smtClean="0">
                <a:solidFill>
                  <a:srgbClr val="FFC000"/>
                </a:solidFill>
              </a:rPr>
              <a:t>    </a:t>
            </a:r>
            <a:r>
              <a:rPr lang="en-ZA" sz="2000" u="sng" dirty="0" smtClean="0">
                <a:solidFill>
                  <a:srgbClr val="FFC000"/>
                </a:solidFill>
              </a:rPr>
              <a:t>Project Supervisors: </a:t>
            </a:r>
          </a:p>
          <a:p>
            <a:pPr algn="ctr"/>
            <a:r>
              <a:rPr lang="en-ZA" sz="2000" dirty="0" smtClean="0">
                <a:solidFill>
                  <a:srgbClr val="FFC000"/>
                </a:solidFill>
              </a:rPr>
              <a:t>      Prof. Hannah </a:t>
            </a:r>
            <a:r>
              <a:rPr lang="en-ZA" sz="2000" dirty="0" err="1" smtClean="0">
                <a:solidFill>
                  <a:srgbClr val="FFC000"/>
                </a:solidFill>
              </a:rPr>
              <a:t>Thinyane</a:t>
            </a:r>
            <a:endParaRPr lang="en-ZA" sz="2000" dirty="0" smtClean="0">
              <a:solidFill>
                <a:srgbClr val="FFC000"/>
              </a:solidFill>
            </a:endParaRPr>
          </a:p>
          <a:p>
            <a:pPr algn="ctr"/>
            <a:r>
              <a:rPr lang="en-ZA" sz="2000" smtClean="0">
                <a:solidFill>
                  <a:srgbClr val="FFC000"/>
                </a:solidFill>
              </a:rPr>
              <a:t>   Mrs</a:t>
            </a:r>
            <a:r>
              <a:rPr lang="en-ZA" sz="2000" dirty="0" smtClean="0">
                <a:solidFill>
                  <a:srgbClr val="FFC000"/>
                </a:solidFill>
              </a:rPr>
              <a:t>. Ingrid </a:t>
            </a:r>
            <a:r>
              <a:rPr lang="en-ZA" sz="2000" dirty="0" err="1" smtClean="0">
                <a:solidFill>
                  <a:srgbClr val="FFC000"/>
                </a:solidFill>
              </a:rPr>
              <a:t>Siebörger</a:t>
            </a:r>
            <a:endParaRPr lang="en-ZA" sz="20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Problem Overview</a:t>
            </a:r>
            <a:endParaRPr lang="en-ZA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ZA" dirty="0" smtClean="0">
                <a:solidFill>
                  <a:schemeClr val="bg1"/>
                </a:solidFill>
              </a:rPr>
              <a:t>Smart watches, can they be a successful alternative interface to established mobile interfaces for human-computer  interaction?</a:t>
            </a:r>
          </a:p>
          <a:p>
            <a:pPr algn="just"/>
            <a:endParaRPr lang="en-ZA" dirty="0" smtClean="0">
              <a:solidFill>
                <a:schemeClr val="bg1"/>
              </a:solidFill>
            </a:endParaRPr>
          </a:p>
          <a:p>
            <a:pPr algn="just"/>
            <a:r>
              <a:rPr lang="en-ZA" dirty="0" smtClean="0">
                <a:solidFill>
                  <a:schemeClr val="bg1"/>
                </a:solidFill>
              </a:rPr>
              <a:t>Can user data needs be met by such an interface if they chose to use it instead of established mobile interfaces?</a:t>
            </a:r>
          </a:p>
          <a:p>
            <a:pPr algn="just"/>
            <a:endParaRPr lang="en-ZA" dirty="0" smtClean="0">
              <a:solidFill>
                <a:schemeClr val="bg1"/>
              </a:solidFill>
            </a:endParaRPr>
          </a:p>
          <a:p>
            <a:pPr algn="just"/>
            <a:r>
              <a:rPr lang="en-ZA" dirty="0" smtClean="0">
                <a:solidFill>
                  <a:schemeClr val="bg1"/>
                </a:solidFill>
              </a:rPr>
              <a:t>Assess the </a:t>
            </a:r>
            <a:r>
              <a:rPr lang="en-ZA" dirty="0" smtClean="0">
                <a:solidFill>
                  <a:schemeClr val="bg1"/>
                </a:solidFill>
              </a:rPr>
              <a:t>user preference between data </a:t>
            </a:r>
            <a:r>
              <a:rPr lang="en-ZA" dirty="0" smtClean="0">
                <a:solidFill>
                  <a:schemeClr val="bg1"/>
                </a:solidFill>
              </a:rPr>
              <a:t>access on </a:t>
            </a:r>
            <a:r>
              <a:rPr lang="en-ZA" dirty="0" smtClean="0">
                <a:solidFill>
                  <a:schemeClr val="bg1"/>
                </a:solidFill>
              </a:rPr>
              <a:t>current mobile </a:t>
            </a:r>
            <a:r>
              <a:rPr lang="en-ZA" dirty="0" smtClean="0">
                <a:solidFill>
                  <a:schemeClr val="bg1"/>
                </a:solidFill>
              </a:rPr>
              <a:t>platforms and the smart watch </a:t>
            </a:r>
            <a:r>
              <a:rPr lang="en-ZA" dirty="0" smtClean="0">
                <a:solidFill>
                  <a:schemeClr val="bg1"/>
                </a:solidFill>
              </a:rPr>
              <a:t>interface.</a:t>
            </a:r>
            <a:endParaRPr lang="en-ZA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Problem Overview</a:t>
            </a:r>
            <a:endParaRPr lang="en-ZA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dirty="0" smtClean="0">
                <a:solidFill>
                  <a:schemeClr val="bg1"/>
                </a:solidFill>
              </a:rPr>
              <a:t>Previous smart watches did not fully utilise open source solutions. Their manufacturers determined the applications to be used on their devices.</a:t>
            </a:r>
          </a:p>
          <a:p>
            <a:endParaRPr lang="en-ZA" dirty="0" smtClean="0">
              <a:solidFill>
                <a:schemeClr val="bg1"/>
              </a:solidFill>
            </a:endParaRPr>
          </a:p>
          <a:p>
            <a:endParaRPr lang="en-ZA" dirty="0" smtClean="0">
              <a:solidFill>
                <a:schemeClr val="bg1"/>
              </a:solidFill>
            </a:endParaRPr>
          </a:p>
          <a:p>
            <a:r>
              <a:rPr lang="en-ZA" dirty="0" smtClean="0">
                <a:solidFill>
                  <a:schemeClr val="bg1"/>
                </a:solidFill>
              </a:rPr>
              <a:t>Standardization of API’s for such devices and the dominance of Android enables new possibilities for user driven data needs. (More dynamic environment for application deployment)</a:t>
            </a:r>
          </a:p>
          <a:p>
            <a:endParaRPr lang="en-ZA" dirty="0" smtClean="0">
              <a:solidFill>
                <a:schemeClr val="bg1"/>
              </a:solidFill>
            </a:endParaRPr>
          </a:p>
          <a:p>
            <a:endParaRPr lang="en-ZA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ZA" dirty="0" smtClean="0">
              <a:solidFill>
                <a:schemeClr val="bg1"/>
              </a:solidFill>
            </a:endParaRPr>
          </a:p>
          <a:p>
            <a:endParaRPr lang="en-ZA" dirty="0" smtClean="0">
              <a:solidFill>
                <a:schemeClr val="bg1"/>
              </a:solidFill>
            </a:endParaRPr>
          </a:p>
          <a:p>
            <a:endParaRPr lang="en-ZA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Pebble smart watch</a:t>
            </a:r>
            <a:endParaRPr lang="en-ZA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Content Placeholder 3" descr="Capture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84168" y="2132856"/>
            <a:ext cx="2476500" cy="3257550"/>
          </a:xfrm>
        </p:spPr>
      </p:pic>
      <p:sp>
        <p:nvSpPr>
          <p:cNvPr id="5" name="TextBox 4"/>
          <p:cNvSpPr txBox="1"/>
          <p:nvPr/>
        </p:nvSpPr>
        <p:spPr>
          <a:xfrm>
            <a:off x="683568" y="2060848"/>
            <a:ext cx="306693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ZA" sz="2600" dirty="0" smtClean="0">
                <a:solidFill>
                  <a:schemeClr val="bg1"/>
                </a:solidFill>
              </a:rPr>
              <a:t> Used for this study</a:t>
            </a:r>
            <a:endParaRPr lang="en-ZA" sz="26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2636912"/>
            <a:ext cx="547260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ZA" sz="2600" dirty="0" smtClean="0">
                <a:solidFill>
                  <a:schemeClr val="bg1"/>
                </a:solidFill>
              </a:rPr>
              <a:t> Simplicity </a:t>
            </a:r>
            <a:endParaRPr lang="en-ZA" sz="26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ZA" sz="2600" dirty="0" smtClean="0">
                <a:solidFill>
                  <a:schemeClr val="bg1"/>
                </a:solidFill>
              </a:rPr>
              <a:t> Minimalistic e-paper display</a:t>
            </a:r>
            <a:endParaRPr lang="en-ZA" sz="26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8" y="3573016"/>
            <a:ext cx="547260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ZA" sz="2600" dirty="0" smtClean="0">
                <a:solidFill>
                  <a:schemeClr val="bg1"/>
                </a:solidFill>
              </a:rPr>
              <a:t> Not a stand-alone device, must be </a:t>
            </a:r>
          </a:p>
          <a:p>
            <a:r>
              <a:rPr lang="en-ZA" sz="2600" dirty="0" smtClean="0">
                <a:solidFill>
                  <a:schemeClr val="bg1"/>
                </a:solidFill>
              </a:rPr>
              <a:t>  paired with a host smart phone via</a:t>
            </a:r>
          </a:p>
          <a:p>
            <a:r>
              <a:rPr lang="en-ZA" sz="2600" dirty="0" smtClean="0">
                <a:solidFill>
                  <a:schemeClr val="bg1"/>
                </a:solidFill>
              </a:rPr>
              <a:t>  Bluetooth.</a:t>
            </a:r>
            <a:endParaRPr lang="en-ZA" sz="26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3568" y="4797152"/>
            <a:ext cx="6789038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ZA" sz="2600" dirty="0" smtClean="0">
                <a:solidFill>
                  <a:schemeClr val="bg1"/>
                </a:solidFill>
              </a:rPr>
              <a:t> Acts as a peripheral to that device,</a:t>
            </a:r>
          </a:p>
          <a:p>
            <a:r>
              <a:rPr lang="en-ZA" sz="2600" dirty="0" smtClean="0">
                <a:solidFill>
                  <a:schemeClr val="bg1"/>
                </a:solidFill>
              </a:rPr>
              <a:t>  all data gets processed on the </a:t>
            </a:r>
          </a:p>
          <a:p>
            <a:r>
              <a:rPr lang="en-ZA" sz="2600" dirty="0" smtClean="0">
                <a:solidFill>
                  <a:schemeClr val="bg1"/>
                </a:solidFill>
              </a:rPr>
              <a:t>  paired </a:t>
            </a:r>
            <a:r>
              <a:rPr lang="en-ZA" sz="2600" dirty="0" smtClean="0">
                <a:solidFill>
                  <a:schemeClr val="bg1"/>
                </a:solidFill>
              </a:rPr>
              <a:t>smart phone</a:t>
            </a:r>
            <a:r>
              <a:rPr lang="en-ZA" sz="2600" dirty="0" smtClean="0">
                <a:solidFill>
                  <a:schemeClr val="bg1"/>
                </a:solidFill>
              </a:rPr>
              <a:t>. </a:t>
            </a:r>
          </a:p>
          <a:p>
            <a:r>
              <a:rPr lang="en-ZA" sz="2600" dirty="0" smtClean="0">
                <a:solidFill>
                  <a:schemeClr val="bg1"/>
                </a:solidFill>
              </a:rPr>
              <a:t>  (Differs from Samsung Galaxy </a:t>
            </a:r>
            <a:r>
              <a:rPr lang="en-ZA" sz="2600" dirty="0" smtClean="0">
                <a:solidFill>
                  <a:schemeClr val="bg1"/>
                </a:solidFill>
              </a:rPr>
              <a:t>Gear + Gear 2)</a:t>
            </a:r>
            <a:endParaRPr lang="en-ZA" sz="2600" dirty="0">
              <a:solidFill>
                <a:schemeClr val="bg1"/>
              </a:solidFill>
            </a:endParaRPr>
          </a:p>
        </p:txBody>
      </p:sp>
      <p:pic>
        <p:nvPicPr>
          <p:cNvPr id="9" name="Picture 8" descr="Capture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72200" y="5373216"/>
            <a:ext cx="1872208" cy="581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Paired Pebble smart watch</a:t>
            </a:r>
            <a:endParaRPr lang="en-ZA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Content Placeholder 3" descr="Capture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2420888"/>
            <a:ext cx="2162175" cy="3219450"/>
          </a:xfrm>
        </p:spPr>
      </p:pic>
      <p:cxnSp>
        <p:nvCxnSpPr>
          <p:cNvPr id="6" name="Straight Arrow Connector 5"/>
          <p:cNvCxnSpPr>
            <a:stCxn id="4" idx="3"/>
          </p:cNvCxnSpPr>
          <p:nvPr/>
        </p:nvCxnSpPr>
        <p:spPr>
          <a:xfrm flipV="1">
            <a:off x="2989759" y="4005064"/>
            <a:ext cx="3238425" cy="25549"/>
          </a:xfrm>
          <a:prstGeom prst="straightConnector1">
            <a:avLst/>
          </a:prstGeom>
          <a:ln w="38100">
            <a:solidFill>
              <a:schemeClr val="bg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ndroid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76256" y="5805264"/>
            <a:ext cx="864096" cy="864096"/>
          </a:xfrm>
          <a:prstGeom prst="rect">
            <a:avLst/>
          </a:prstGeom>
        </p:spPr>
      </p:pic>
      <p:pic>
        <p:nvPicPr>
          <p:cNvPr id="11" name="Picture 10" descr="Samsung-Galaxy-S4-Black-n-White-HD-Wallpape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00192" y="2060848"/>
            <a:ext cx="1875401" cy="3672408"/>
          </a:xfrm>
          <a:prstGeom prst="rect">
            <a:avLst/>
          </a:prstGeom>
        </p:spPr>
      </p:pic>
      <p:pic>
        <p:nvPicPr>
          <p:cNvPr id="15" name="Picture 14" descr="512px-Bluetooth.svg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355976" y="3645024"/>
            <a:ext cx="432048" cy="6590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Research</a:t>
            </a:r>
            <a:endParaRPr lang="en-ZA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dirty="0" smtClean="0">
                <a:solidFill>
                  <a:schemeClr val="bg1"/>
                </a:solidFill>
              </a:rPr>
              <a:t>D</a:t>
            </a:r>
            <a:r>
              <a:rPr lang="en-ZA" dirty="0" smtClean="0">
                <a:solidFill>
                  <a:schemeClr val="bg1"/>
                </a:solidFill>
              </a:rPr>
              <a:t>ata </a:t>
            </a:r>
            <a:r>
              <a:rPr lang="en-ZA" dirty="0" smtClean="0">
                <a:solidFill>
                  <a:schemeClr val="bg1"/>
                </a:solidFill>
              </a:rPr>
              <a:t>needs of university students for the Pebble smart watch, this will be the user sample</a:t>
            </a:r>
            <a:r>
              <a:rPr lang="en-ZA" dirty="0" smtClean="0">
                <a:solidFill>
                  <a:schemeClr val="bg1"/>
                </a:solidFill>
              </a:rPr>
              <a:t>.</a:t>
            </a:r>
          </a:p>
          <a:p>
            <a:endParaRPr lang="en-ZA" dirty="0" smtClean="0">
              <a:solidFill>
                <a:schemeClr val="bg1"/>
              </a:solidFill>
            </a:endParaRPr>
          </a:p>
          <a:p>
            <a:r>
              <a:rPr lang="en-ZA" dirty="0" smtClean="0">
                <a:solidFill>
                  <a:schemeClr val="bg1"/>
                </a:solidFill>
              </a:rPr>
              <a:t>I</a:t>
            </a:r>
            <a:r>
              <a:rPr lang="en-ZA" dirty="0" smtClean="0">
                <a:solidFill>
                  <a:schemeClr val="bg1"/>
                </a:solidFill>
              </a:rPr>
              <a:t>nformation </a:t>
            </a:r>
            <a:r>
              <a:rPr lang="en-ZA" dirty="0" smtClean="0">
                <a:solidFill>
                  <a:schemeClr val="bg1"/>
                </a:solidFill>
              </a:rPr>
              <a:t>acquired from the users via a </a:t>
            </a:r>
            <a:r>
              <a:rPr lang="en-ZA" dirty="0" smtClean="0">
                <a:solidFill>
                  <a:schemeClr val="bg1"/>
                </a:solidFill>
              </a:rPr>
              <a:t>survey</a:t>
            </a:r>
            <a:r>
              <a:rPr lang="en-ZA" dirty="0" smtClean="0">
                <a:solidFill>
                  <a:schemeClr val="bg1"/>
                </a:solidFill>
              </a:rPr>
              <a:t>:</a:t>
            </a:r>
          </a:p>
          <a:p>
            <a:pPr lvl="1"/>
            <a:r>
              <a:rPr lang="en-ZA" dirty="0" smtClean="0">
                <a:solidFill>
                  <a:schemeClr val="bg1"/>
                </a:solidFill>
              </a:rPr>
              <a:t>Would  they  want  a  Pebble  to  access  data?</a:t>
            </a:r>
            <a:endParaRPr lang="en-ZA" dirty="0" smtClean="0">
              <a:solidFill>
                <a:schemeClr val="bg1"/>
              </a:solidFill>
            </a:endParaRPr>
          </a:p>
          <a:p>
            <a:pPr lvl="1"/>
            <a:r>
              <a:rPr lang="en-ZA" dirty="0" smtClean="0">
                <a:solidFill>
                  <a:schemeClr val="bg1"/>
                </a:solidFill>
              </a:rPr>
              <a:t> What  data  would  they  access  on  it?</a:t>
            </a:r>
          </a:p>
          <a:p>
            <a:pPr lvl="1"/>
            <a:endParaRPr lang="en-ZA" dirty="0" smtClean="0">
              <a:solidFill>
                <a:schemeClr val="bg1"/>
              </a:solidFill>
            </a:endParaRPr>
          </a:p>
          <a:p>
            <a:r>
              <a:rPr lang="en-ZA" dirty="0" smtClean="0">
                <a:solidFill>
                  <a:schemeClr val="bg1"/>
                </a:solidFill>
              </a:rPr>
              <a:t>Develop  applications  for Android based  on  above through the use of </a:t>
            </a:r>
            <a:r>
              <a:rPr lang="en-ZA" dirty="0" err="1" smtClean="0">
                <a:solidFill>
                  <a:schemeClr val="bg1"/>
                </a:solidFill>
              </a:rPr>
              <a:t>PebbleKit</a:t>
            </a:r>
            <a:r>
              <a:rPr lang="en-ZA" dirty="0" smtClean="0">
                <a:solidFill>
                  <a:schemeClr val="bg1"/>
                </a:solidFill>
              </a:rPr>
              <a:t> SDK.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Research</a:t>
            </a:r>
            <a:endParaRPr lang="en-ZA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>
                <a:solidFill>
                  <a:schemeClr val="bg1"/>
                </a:solidFill>
              </a:rPr>
              <a:t>Allow users to test the applications once developed (Do they satisfy their requirements</a:t>
            </a:r>
            <a:r>
              <a:rPr lang="en-ZA" dirty="0" smtClean="0">
                <a:solidFill>
                  <a:schemeClr val="bg1"/>
                </a:solidFill>
              </a:rPr>
              <a:t>?).</a:t>
            </a:r>
          </a:p>
          <a:p>
            <a:endParaRPr lang="en-ZA" dirty="0" smtClean="0">
              <a:solidFill>
                <a:schemeClr val="bg1"/>
              </a:solidFill>
            </a:endParaRPr>
          </a:p>
          <a:p>
            <a:r>
              <a:rPr lang="en-ZA" dirty="0" smtClean="0">
                <a:solidFill>
                  <a:schemeClr val="bg1"/>
                </a:solidFill>
              </a:rPr>
              <a:t>Comparisons to be made between the smart watch interface and the existing smart phone interface in terms of data </a:t>
            </a:r>
            <a:r>
              <a:rPr lang="en-ZA" dirty="0" smtClean="0">
                <a:solidFill>
                  <a:schemeClr val="bg1"/>
                </a:solidFill>
              </a:rPr>
              <a:t>access (Similar </a:t>
            </a:r>
            <a:r>
              <a:rPr lang="en-ZA" dirty="0" smtClean="0">
                <a:solidFill>
                  <a:schemeClr val="bg1"/>
                </a:solidFill>
              </a:rPr>
              <a:t>applications on smart phones?).</a:t>
            </a:r>
          </a:p>
          <a:p>
            <a:endParaRPr lang="en-Z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Aims</a:t>
            </a:r>
            <a:endParaRPr lang="en-ZA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ZA" dirty="0" smtClean="0">
                <a:solidFill>
                  <a:schemeClr val="bg1"/>
                </a:solidFill>
              </a:rPr>
              <a:t>Will users select a smart watch over a smart phone interface? Perhaps in certain situations? </a:t>
            </a:r>
            <a:r>
              <a:rPr lang="en-ZA" dirty="0" smtClean="0">
                <a:solidFill>
                  <a:schemeClr val="bg1"/>
                </a:solidFill>
              </a:rPr>
              <a:t>(Migration from using only the smart phone interface)</a:t>
            </a:r>
            <a:endParaRPr lang="en-ZA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ZA" dirty="0" smtClean="0">
              <a:solidFill>
                <a:schemeClr val="bg1"/>
              </a:solidFill>
            </a:endParaRPr>
          </a:p>
          <a:p>
            <a:r>
              <a:rPr lang="en-ZA" dirty="0" smtClean="0">
                <a:solidFill>
                  <a:schemeClr val="bg1"/>
                </a:solidFill>
              </a:rPr>
              <a:t>Survey: Demographics </a:t>
            </a:r>
            <a:r>
              <a:rPr lang="en-ZA" dirty="0" smtClean="0">
                <a:solidFill>
                  <a:schemeClr val="bg1"/>
                </a:solidFill>
              </a:rPr>
              <a:t>of users ? Male or female? age?</a:t>
            </a:r>
          </a:p>
          <a:p>
            <a:endParaRPr lang="en-ZA" dirty="0" smtClean="0">
              <a:solidFill>
                <a:schemeClr val="bg1"/>
              </a:solidFill>
            </a:endParaRPr>
          </a:p>
          <a:p>
            <a:r>
              <a:rPr lang="en-ZA" dirty="0" smtClean="0">
                <a:solidFill>
                  <a:schemeClr val="bg1"/>
                </a:solidFill>
              </a:rPr>
              <a:t>Multi-functionality (smart phone) </a:t>
            </a:r>
            <a:r>
              <a:rPr lang="en-ZA" dirty="0" smtClean="0">
                <a:solidFill>
                  <a:schemeClr val="bg1"/>
                </a:solidFill>
              </a:rPr>
              <a:t>vs. </a:t>
            </a:r>
            <a:r>
              <a:rPr lang="en-ZA" dirty="0" smtClean="0">
                <a:solidFill>
                  <a:schemeClr val="bg1"/>
                </a:solidFill>
              </a:rPr>
              <a:t>Convenience (smart watch).</a:t>
            </a:r>
          </a:p>
          <a:p>
            <a:endParaRPr lang="en-ZA" dirty="0" smtClean="0">
              <a:solidFill>
                <a:schemeClr val="bg1"/>
              </a:solidFill>
            </a:endParaRPr>
          </a:p>
          <a:p>
            <a:r>
              <a:rPr lang="en-ZA" dirty="0" smtClean="0">
                <a:solidFill>
                  <a:schemeClr val="bg1"/>
                </a:solidFill>
              </a:rPr>
              <a:t>Can the smart watch interface provide a convenient display </a:t>
            </a:r>
            <a:r>
              <a:rPr lang="en-ZA" dirty="0" smtClean="0">
                <a:solidFill>
                  <a:schemeClr val="bg1"/>
                </a:solidFill>
              </a:rPr>
              <a:t>interface while </a:t>
            </a:r>
            <a:r>
              <a:rPr lang="en-ZA" dirty="0" smtClean="0">
                <a:solidFill>
                  <a:schemeClr val="bg1"/>
                </a:solidFill>
              </a:rPr>
              <a:t>still satisfying user data requirements?</a:t>
            </a:r>
          </a:p>
          <a:p>
            <a:endParaRPr lang="en-ZA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564904"/>
            <a:ext cx="8229600" cy="1143000"/>
          </a:xfrm>
        </p:spPr>
        <p:txBody>
          <a:bodyPr/>
          <a:lstStyle/>
          <a:p>
            <a:pPr algn="ctr"/>
            <a:r>
              <a:rPr lang="en-Z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Questions?</a:t>
            </a:r>
            <a:endParaRPr lang="en-ZA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1325</TotalTime>
  <Words>387</Words>
  <Application>Microsoft Office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An Investigation into the Smart Watch Interface and the User Driven Data Requirements for its Applications</vt:lpstr>
      <vt:lpstr>Problem Overview</vt:lpstr>
      <vt:lpstr>Problem Overview</vt:lpstr>
      <vt:lpstr>Pebble smart watch</vt:lpstr>
      <vt:lpstr>Paired Pebble smart watch</vt:lpstr>
      <vt:lpstr>Research</vt:lpstr>
      <vt:lpstr>Research</vt:lpstr>
      <vt:lpstr>Aims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Investigation into the Smart Watch Interface and the User Driven Data Requirements for its Applications</dc:title>
  <dc:creator>kyle</dc:creator>
  <cp:lastModifiedBy>kyle</cp:lastModifiedBy>
  <cp:revision>55</cp:revision>
  <dcterms:created xsi:type="dcterms:W3CDTF">2014-03-02T09:50:04Z</dcterms:created>
  <dcterms:modified xsi:type="dcterms:W3CDTF">2014-03-03T18:24:46Z</dcterms:modified>
</cp:coreProperties>
</file>